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8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36831" y="50400"/>
            <a:ext cx="748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betekenissen van (spreek)woorden in het woordenboek opzoeken en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eigen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uitleggen.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drie verschillende soorten spreekwoorden of uitdrukkingen in de tekst vinden.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30" y="2606279"/>
            <a:ext cx="1801495" cy="29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&gt;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Woorden van de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033" y="3722587"/>
            <a:ext cx="3494678" cy="228602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rijmschema’s bepalen en 	gedichten kiezen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2222846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4360555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 een tekst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30" y="1990726"/>
            <a:ext cx="1801495" cy="2915245"/>
          </a:xfrm>
          <a:prstGeom prst="rect">
            <a:avLst/>
          </a:prstGeom>
        </p:spPr>
      </p:pic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(gedicht 29 t/m 32)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3890796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112143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het onderwerp voor de haiku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de woorden die hierbij passen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Begin haiku verzinnen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6" y="241561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950367" y="2574860"/>
            <a:ext cx="3898769" cy="3124013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154" y="2577146"/>
            <a:ext cx="3863520" cy="2527301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haiku maken.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80" y="2047728"/>
            <a:ext cx="1801495" cy="2915245"/>
          </a:xfrm>
          <a:prstGeom prst="rect">
            <a:avLst/>
          </a:prstGeom>
        </p:spPr>
      </p:pic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Haiku schrijven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 bij de haiku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haiku gaan voordragen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Haiku voordragen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32382" y="9060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898557" y="3432702"/>
            <a:ext cx="2960130" cy="23718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231352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5" y="4094615"/>
            <a:ext cx="551985" cy="524036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69" y="529104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488" y="1677556"/>
            <a:ext cx="5174512" cy="320724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39" y="3907128"/>
            <a:ext cx="1469252" cy="2079976"/>
          </a:xfrm>
          <a:prstGeom prst="rect">
            <a:avLst/>
          </a:prstGeom>
        </p:spPr>
      </p:pic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tegenstrijdig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gekalfd (kalven)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betoog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cliënten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recent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acuut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792" y="3058770"/>
            <a:ext cx="1679944" cy="23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 17 t/m 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gedicht 19 en 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opzoeken in het 	spreekwoordenboek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956" y="4403227"/>
            <a:ext cx="2240615" cy="199633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028453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330" y="4692247"/>
            <a:ext cx="2610000" cy="170731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552489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323" y="4403227"/>
            <a:ext cx="551985" cy="524036"/>
          </a:xfrm>
          <a:prstGeom prst="rect">
            <a:avLst/>
          </a:prstGeom>
        </p:spPr>
      </p:pic>
      <p:sp>
        <p:nvSpPr>
          <p:cNvPr id="2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73" y="349610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17" y="2881423"/>
            <a:ext cx="3296824" cy="2156601"/>
          </a:xfrm>
          <a:prstGeom prst="rect">
            <a:avLst/>
          </a:prstGeom>
        </p:spPr>
      </p:pic>
      <p:sp>
        <p:nvSpPr>
          <p:cNvPr id="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in het gedicht vinden over de eigenschappen van de kwal,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kwartel en de lemming.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zelf een opzoekvraag of een nadenkvraag bedenken bij de tekst.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180" y="2606279"/>
            <a:ext cx="1801495" cy="2915245"/>
          </a:xfrm>
          <a:prstGeom prst="rect">
            <a:avLst/>
          </a:prstGeom>
        </p:spPr>
      </p:pic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plannen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 21 t/m 24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gedicht 23 en 24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70634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414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248" y="4617940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273" y="3772197"/>
            <a:ext cx="3299813" cy="215855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	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96422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730486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drie verschillende soorten rijm vinden in het boek.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505" y="1990726"/>
            <a:ext cx="1801495" cy="2915245"/>
          </a:xfrm>
          <a:prstGeom prst="rect">
            <a:avLst/>
          </a:prstGeom>
        </p:spPr>
      </p:pic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48273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 25 t/m 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gedicht 27 en 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2101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23" y="289661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087611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leer je liedjes van verlangen, en aan je apenstaartje hangen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9810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3044</TotalTime>
  <Words>1099</Words>
  <Application>Microsoft Office PowerPoint</Application>
  <PresentationFormat>Widescreen</PresentationFormat>
  <Paragraphs>252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211</cp:revision>
  <dcterms:created xsi:type="dcterms:W3CDTF">2017-07-26T14:05:48Z</dcterms:created>
  <dcterms:modified xsi:type="dcterms:W3CDTF">2022-09-05T09:34:03Z</dcterms:modified>
</cp:coreProperties>
</file>